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0"/>
  </p:handoutMasterIdLst>
  <p:sldIdLst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AB6BE-9C63-46CF-A08A-16769B3DDDDF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F111-E56A-46DC-800E-F46EA0408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06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9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7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6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3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5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5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srgbClr val="073E87"/>
                </a:solidFill>
              </a:rPr>
              <a:pPr/>
              <a:t>18.11.2019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9802" y="3933056"/>
            <a:ext cx="7772400" cy="147002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Şube Müdürü </a:t>
            </a:r>
            <a:r>
              <a:rPr lang="tr-T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Hüseyin Ş.KAYA</a:t>
            </a:r>
            <a:endParaRPr lang="tr-T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95602" y="2492896"/>
            <a:ext cx="6400800" cy="2376264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KUR’AN KURSLARI HİZMET İÇİ  EĞİTİM KURSU 18-19-20 KASIM 2019 ŞİŞLİ MÜFTÜLÜĞÜ</a:t>
            </a:r>
          </a:p>
          <a:p>
            <a:r>
              <a:rPr lang="tr-T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Etkili İletişim: öğrencilerle ve öğreticilerle iletişim</a:t>
            </a:r>
            <a:endParaRPr lang="tr-T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96" y="836712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1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np\Desktop\Ekran Alıntısı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084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5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np\Desktop\Ekran Alıntısı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53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3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np\Desktop\Ekran Alıntısı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pnp\Desktop\Ekran Alıntısı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np\Desktop\Ekran Alıntısı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7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np\Desktop\Ekran Alıntısı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36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8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np\Desktop\Ekran Alıntısı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1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np\Desktop\Ekran Alıntısı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1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2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np\Desktop\etkiliiletiş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92480" cy="26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5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np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np\Desktop\Ekran Alıntıs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96752"/>
            <a:ext cx="10544176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np\Desktop\Ekran Alıntısı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217" y="0"/>
            <a:ext cx="1038941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36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np\Desktop\Ekran Alıntısı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np\Desktop\Ekran Alıntısı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32452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np\Desktop\Ekran Alıntısı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4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np\Desktop\iyibirdinleyi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Ekran Gösterisi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Ofis Teması</vt:lpstr>
      <vt:lpstr>Dalga Biçimi</vt:lpstr>
      <vt:lpstr>Şube Müdürü Hüseyin Ş.KAYA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pnp</dc:creator>
  <cp:lastModifiedBy>pnp</cp:lastModifiedBy>
  <cp:revision>11</cp:revision>
  <cp:lastPrinted>2019-11-18T20:40:44Z</cp:lastPrinted>
  <dcterms:created xsi:type="dcterms:W3CDTF">2019-11-18T20:01:06Z</dcterms:created>
  <dcterms:modified xsi:type="dcterms:W3CDTF">2019-11-18T20:48:27Z</dcterms:modified>
</cp:coreProperties>
</file>